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00" r:id="rId5"/>
    <p:sldId id="338" r:id="rId6"/>
    <p:sldId id="340" r:id="rId7"/>
    <p:sldId id="343" r:id="rId8"/>
    <p:sldId id="344" r:id="rId9"/>
    <p:sldId id="342" r:id="rId10"/>
    <p:sldId id="345" r:id="rId11"/>
    <p:sldId id="346" r:id="rId12"/>
    <p:sldId id="347" r:id="rId13"/>
    <p:sldId id="348" r:id="rId14"/>
    <p:sldId id="341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DA5"/>
    <a:srgbClr val="E5554F"/>
    <a:srgbClr val="FFBF3F"/>
    <a:srgbClr val="6BCABA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73FA2-0DDB-42FB-8860-48D0493B9281}" v="1" dt="2024-01-22T14:44:41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33" autoAdjust="0"/>
  </p:normalViewPr>
  <p:slideViewPr>
    <p:cSldViewPr snapToGrid="0" snapToObjects="1">
      <p:cViewPr varScale="1">
        <p:scale>
          <a:sx n="67" d="100"/>
          <a:sy n="67" d="100"/>
        </p:scale>
        <p:origin x="7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30C9-E3E7-574A-96E0-63613A505353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F44E-87A8-7942-9B56-65053B6C17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8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0FF-17CE-9947-A420-8AC764B5D9C3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66A2-F65A-3446-9C27-1D8335F89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95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Histori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Fremtids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5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Historieblå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5" cy="514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80961-18D0-EF4B-97FF-E9E56D35CDEA}" type="datetime1">
              <a:rPr lang="nb-NO" smtClean="0"/>
              <a:t>22.01.2024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Iddegrøn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0BDB1D-E6F7-CC46-B68C-0FD077DB01D5}" type="datetime1">
              <a:rPr lang="nb-NO" smtClean="0"/>
              <a:t>22.01.2024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34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Korng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22.01.2024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34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Fremtidsrø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5" cy="514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22.01.2024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Fredrikstengrå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22.01.2024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istorie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Idde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Idd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3587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Korn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Fremtids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933"/>
            <a:ext cx="9144000" cy="513356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3"/>
            <a:ext cx="9144000" cy="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Fredriksten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67"/>
            <a:ext cx="9144000" cy="513653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6967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Designelement Nega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67"/>
            <a:ext cx="9144000" cy="513653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732"/>
            <a:ext cx="9144000" cy="180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Korn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3587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remtids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1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666"/>
            <a:ext cx="9138586" cy="514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03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Histori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Idd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Korn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6966"/>
            <a:ext cx="6771213" cy="64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7419"/>
            <a:ext cx="7886700" cy="288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49" y="4767263"/>
            <a:ext cx="14218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fld id="{6A7E021A-0C0F-014A-A5F1-4528F2F5EB3A}" type="datetime1">
              <a:rPr lang="nb-NO" smtClean="0"/>
              <a:t>22.01.2024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9792" y="4767263"/>
            <a:ext cx="6355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2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9" r:id="rId6"/>
    <p:sldLayoutId id="2147483662" r:id="rId7"/>
    <p:sldLayoutId id="2147483673" r:id="rId8"/>
    <p:sldLayoutId id="2147483674" r:id="rId9"/>
    <p:sldLayoutId id="2147483675" r:id="rId10"/>
    <p:sldLayoutId id="2147483676" r:id="rId11"/>
    <p:sldLayoutId id="2147483686" r:id="rId12"/>
    <p:sldLayoutId id="2147483666" r:id="rId13"/>
    <p:sldLayoutId id="2147483667" r:id="rId14"/>
    <p:sldLayoutId id="2147483668" r:id="rId15"/>
    <p:sldLayoutId id="2147483677" r:id="rId16"/>
    <p:sldLayoutId id="2147483678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Source Sans Pro Semibold" charset="0"/>
          <a:ea typeface="Source Sans Pro Semibold" charset="0"/>
          <a:cs typeface="Source Sans Pro Semibold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Ordfører i 88 dager</a:t>
            </a:r>
            <a:br>
              <a:rPr lang="nb-NO" dirty="0"/>
            </a:br>
            <a:r>
              <a:rPr lang="nb-NO" sz="1600" dirty="0"/>
              <a:t> - Rett på jobb!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Samtale med Halden </a:t>
            </a:r>
            <a:r>
              <a:rPr lang="nb-NO" sz="1600" dirty="0" err="1"/>
              <a:t>Rotary</a:t>
            </a:r>
            <a:r>
              <a:rPr lang="nb-NO" sz="1600" dirty="0"/>
              <a:t> Klubb den 22. januar, 2024</a:t>
            </a:r>
            <a:br>
              <a:rPr lang="nb-NO" dirty="0"/>
            </a:br>
            <a:r>
              <a:rPr lang="nb-NO" dirty="0"/>
              <a:t>	</a:t>
            </a:r>
            <a:endParaRPr lang="nb-NO" sz="12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16.1.2024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7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67524-8546-96F2-6C28-C7E25E71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skal få det til!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1E26B2-4042-58EC-3CA1-76D1707D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Bygge videre på det store, men litt ukjente kompetansemiljøet.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Arbeidet med norske kjernekraftkommuner.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Stor politisk vilje for å bygge nye bydeler.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Tettere samarbeid mellom kommunene i Østfold.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084DE-C4E9-6BBF-47D5-3E6EF9E4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17C774-F665-D6DC-BBC9-2A38CCD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EC50D-3D03-84C0-4847-E9488280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30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3DF9B-68A9-0E63-1DE9-536E87A9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første refleksjonene: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FC9EC2-ECE3-166C-8169-A465C363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Deilig å ta et lite steg tilbake fra partinåla.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Overgangen har ikke vært så brutal som forventet.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Overrasket over autoriteten som ligger i tittelen.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Enorm mulighet til å samle samfunnet og «</a:t>
            </a:r>
            <a:r>
              <a:rPr lang="nb-NO" dirty="0" err="1"/>
              <a:t>slække</a:t>
            </a:r>
            <a:r>
              <a:rPr lang="nb-NO" dirty="0"/>
              <a:t> strikken». Dette fremstår som en viktigere oppgave enn forventet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6F41CD-0576-121F-5334-67BA8D39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9F9054-11AD-4F48-1D66-416B8E45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F42330-B03C-BFAD-8963-5E9C6B9C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77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CD33CC-51B2-1852-CC0F-06DAD575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4553"/>
            <a:ext cx="1497330" cy="649249"/>
          </a:xfrm>
        </p:spPr>
        <p:txBody>
          <a:bodyPr/>
          <a:lstStyle/>
          <a:p>
            <a:r>
              <a:rPr lang="nb-NO" dirty="0"/>
              <a:t>I onde…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D88E620-4D0E-514E-AAA1-27C90CB2A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50" y="1013802"/>
            <a:ext cx="2629510" cy="1864562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A8D9B0-80F2-D88A-B81A-7FCB4444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E415E8-149D-37C7-2901-2902BE5B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E625D7-A8C0-840F-8726-5DDCE163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2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7A30E57-CE05-212A-0635-F895E86D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28" y="752918"/>
            <a:ext cx="2370186" cy="16981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A6CA49B-B48B-0CEC-F1B9-5AAD1698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38" y="2571241"/>
            <a:ext cx="2926690" cy="20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EF01B9-0288-12B1-0C43-C9C2555C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4138"/>
            <a:ext cx="2824968" cy="649249"/>
          </a:xfrm>
        </p:spPr>
        <p:txBody>
          <a:bodyPr/>
          <a:lstStyle/>
          <a:p>
            <a:r>
              <a:rPr lang="nb-NO" dirty="0"/>
              <a:t>… og gode dager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7210A83-8E59-FCB0-D7BA-545ABB7D5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82" y="1540998"/>
            <a:ext cx="3494660" cy="2458720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4CC5AB-9D2C-C6AD-168E-1CE71C29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C17A37-ABB4-2636-C522-BB451A64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7DCBFF-DD43-CF8E-90D8-46F73B86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3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740155D-C97B-54C7-7A9B-E881AFBA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885" y="958763"/>
            <a:ext cx="2423722" cy="161298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BA092EE-912A-D50E-DC5F-9582B309A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898" y="2770358"/>
            <a:ext cx="2584709" cy="21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7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D86A785-5792-0D4A-5AA4-FFE70307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6966"/>
            <a:ext cx="6771213" cy="64924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lassholder for bilde 3" descr="Et bilde som inneholder vase, kunst, innendørs, krukke&#10;&#10;Automatisk generert beskrivelse">
            <a:extLst>
              <a:ext uri="{FF2B5EF4-FFF2-40B4-BE49-F238E27FC236}">
                <a16:creationId xmlns:a16="http://schemas.microsoft.com/office/drawing/2014/main" id="{42425924-16EF-BBA5-2A41-B14EFFE16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73" r="1" b="11251"/>
          <a:stretch/>
        </p:blipFill>
        <p:spPr>
          <a:xfrm>
            <a:off x="0" y="882696"/>
            <a:ext cx="9144000" cy="3884567"/>
          </a:xfr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3229762-C724-105F-BC8B-9A1EC829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49" y="4767263"/>
            <a:ext cx="1421843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BBBF540-D1AF-1244-8DF5-5034E32D8838}" type="datetime1">
              <a:rPr lang="nb-NO" smtClean="0"/>
              <a:pPr>
                <a:spcAft>
                  <a:spcPts val="600"/>
                </a:spcAft>
              </a:pPr>
              <a:t>22.01.2024</a:t>
            </a:fld>
            <a:endParaRPr lang="nb-NO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86064F-CA9E-D362-80EF-0AF14FD4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5486400" cy="273844"/>
          </a:xfrm>
        </p:spPr>
        <p:txBody>
          <a:bodyPr anchor="ctr">
            <a:normAutofit/>
          </a:bodyPr>
          <a:lstStyle/>
          <a:p>
            <a:r>
              <a:rPr lang="nb-NO" dirty="0"/>
              <a:t>Ordføreren i Halden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C4D0EAC-089A-42ED-5FEA-DFD8DF59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9792" y="4767263"/>
            <a:ext cx="635558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F6EF4E-CC60-E84A-867F-4AE5D9DB4F61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3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4189BC-ACF2-1A9B-FBFB-027BCD89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er jeg?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94077-BC18-C3B3-19DF-85752E3D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M.A. Joint </a:t>
            </a:r>
            <a:r>
              <a:rPr lang="nb-NO" dirty="0" err="1"/>
              <a:t>Honours</a:t>
            </a:r>
            <a:r>
              <a:rPr lang="nb-NO" dirty="0"/>
              <a:t> i Internasjonale relasjoner og sosialantropologi.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Tidligere bartender, frilansjournalist, lærer, rektor og industriarbeider.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Har jobbet med bistand- og utviklingsprosjektering i Tadsjikistan.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Født og oppvokst i Halden.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Gruppeleder for Høyre siden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1. vararepresentant til Stortinget.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Født i 1985, særdeles lykkelig gift med en bonusdatter på 15 år.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9F4DAE-06FA-371B-98EB-801D534E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155CC1-2451-0A49-827D-3D408235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95926A-C6C8-7B75-17EC-1BE05584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3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57559-5721-C5D2-9D70-7E3FB1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Utfordringen de neste fire årene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2EFA8B-2074-AAE2-A3DC-5687AB29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- De samme som vi presenterte i valgkampen:</a:t>
            </a:r>
          </a:p>
          <a:p>
            <a:r>
              <a:rPr lang="nb-NO" dirty="0"/>
              <a:t>	- Lav sysselsettingsgrad.</a:t>
            </a:r>
          </a:p>
          <a:p>
            <a:r>
              <a:rPr lang="nb-NO" dirty="0"/>
              <a:t>	- Stort utenforskap.</a:t>
            </a:r>
          </a:p>
          <a:p>
            <a:r>
              <a:rPr lang="nb-NO" dirty="0"/>
              <a:t>	- Svake skoleresultater</a:t>
            </a:r>
          </a:p>
          <a:p>
            <a:r>
              <a:rPr lang="nb-NO" dirty="0"/>
              <a:t>	- Svak befolkningsvekst.</a:t>
            </a:r>
          </a:p>
          <a:p>
            <a:endParaRPr lang="nb-NO" dirty="0"/>
          </a:p>
          <a:p>
            <a:r>
              <a:rPr lang="nb-NO" dirty="0"/>
              <a:t>Kort og godt: Vi må bryte den sosiale arven.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671A43-72AC-8594-FEA0-5F815548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28872B-AF06-08A9-9479-977A35C7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C6A206-92C0-0D60-962D-8F71EBAF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34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EB7AE4-82EC-E305-83FC-9F13AA47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 på kort sikt…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96A8C4-C126-D1BE-0400-B25DBF80E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Løpende ubalanse mellom utgifter og inntekter på rundt 100 millioner.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 all hovedsak knyttet til merforbruk innen helsesektoren.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Gap mellom forventninger til kommunale tjenester og hva vi reelt sett kan tilby.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Konsekvensen er at ønskede satsinger blir utsatt. Alt tar lengre tid.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Et prosjekt som vil strekke seg over hele perioden.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87391E-158A-1D8A-A84D-582F8B6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908ADF-C587-1C60-64C5-E3BD3854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60F5E2-1E9E-881B-2F0E-39C623BA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15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086E84-5CA4-6AA3-370B-5CCE9EE8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Samfunnsutvikling- og tilpasning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AE9379-F29A-C27A-7AC5-1796F065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Sentrumsplan, for et mer levende, tilpasningsdyktig og attraktivt sentrum.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Skolebruksplan for å justere skolegrenser og bygg til et synkende elevtall.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Svært krevende prosesser som vil kreve et godt lederskap for å balansere forskjellige interesser til fellesskapets beste.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F7766B-477F-A397-25B2-92C43A75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96192F-464A-F9FB-E150-BFD6AD88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31B96-68D8-1412-4736-F59134A5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5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53F808-57BE-A014-20FC-916E566C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Arbeidsplasser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73592-4284-2D76-9F6B-35EA9342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Relativt høy ledighet…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… Samtidig som det er stort behov for arbeidskraft.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Sprik mellom den kompetansen som kreves, og den kompetansen vi har.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Flere høykompetansearbeidere bor andre steder og pendler inn. Vi går glipp av mange ressurser.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Energisituasjonen begrenser satsinger.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723C85-8075-96A3-911C-7DC80081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4A7737-A591-FEBB-CEA4-DDDBB1CA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Ordføreren i Halden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05D637-8AA7-1927-907C-C84CBE94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45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4" id="{1B70F146-1EAA-3441-B621-A0D7B62A439B}" vid="{D887B33B-C581-F441-8B6D-1BA2A016BA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ler xmlns="cf3c83df-302c-4fb4-8114-1d4acf8506ae">Presentasjonsmal</Mal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0271DF77C744799B00CCA3384FE5C" ma:contentTypeVersion="1" ma:contentTypeDescription="Opprett et nytt dokument." ma:contentTypeScope="" ma:versionID="eeef219f85f5f5bbba8a06f60724f25f">
  <xsd:schema xmlns:xsd="http://www.w3.org/2001/XMLSchema" xmlns:xs="http://www.w3.org/2001/XMLSchema" xmlns:p="http://schemas.microsoft.com/office/2006/metadata/properties" xmlns:ns2="cf3c83df-302c-4fb4-8114-1d4acf8506ae" targetNamespace="http://schemas.microsoft.com/office/2006/metadata/properties" ma:root="true" ma:fieldsID="748828580ad6548549106ee91603b7aa" ns2:_="">
    <xsd:import namespace="cf3c83df-302c-4fb4-8114-1d4acf8506ae"/>
    <xsd:element name="properties">
      <xsd:complexType>
        <xsd:sequence>
          <xsd:element name="documentManagement">
            <xsd:complexType>
              <xsd:all>
                <xsd:element ref="ns2:Mal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c83df-302c-4fb4-8114-1d4acf8506ae" elementFormDefault="qualified">
    <xsd:import namespace="http://schemas.microsoft.com/office/2006/documentManagement/types"/>
    <xsd:import namespace="http://schemas.microsoft.com/office/infopath/2007/PartnerControls"/>
    <xsd:element name="Maler" ma:index="2" nillable="true" ma:displayName="Maler" ma:default="Brevark" ma:format="Dropdown" ma:internalName="Maler">
      <xsd:simpleType>
        <xsd:restriction base="dms:Choice">
          <xsd:enumeration value="Brevark"/>
          <xsd:enumeration value="Brosjyremal, kun InDesign"/>
          <xsd:enumeration value="Notat, referat og e-postsignatur"/>
          <xsd:enumeration value="Forsidemal"/>
          <xsd:enumeration value="Konvolutter, kun Adobe Illustrator"/>
          <xsd:enumeration value="Logo Halden kommune svart/hvit"/>
          <xsd:enumeration value="Plakatmal, kun Adobe Illustrator"/>
          <xsd:enumeration value="Presentasjonsmal"/>
          <xsd:enumeration value="Roll-Ups, kun Adobe Illustrator"/>
          <xsd:enumeration value="Enkle plakater og oppsla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1801E-32AF-4870-AA10-A6E30BF050E0}">
  <ds:schemaRefs>
    <ds:schemaRef ds:uri="http://schemas.microsoft.com/office/2006/metadata/properties"/>
    <ds:schemaRef ds:uri="http://schemas.microsoft.com/office/infopath/2007/PartnerControls"/>
    <ds:schemaRef ds:uri="cf3c83df-302c-4fb4-8114-1d4acf8506ae"/>
  </ds:schemaRefs>
</ds:datastoreItem>
</file>

<file path=customXml/itemProps2.xml><?xml version="1.0" encoding="utf-8"?>
<ds:datastoreItem xmlns:ds="http://schemas.openxmlformats.org/officeDocument/2006/customXml" ds:itemID="{DDA03302-479E-43E0-A7F7-ABE7D03A5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c83df-302c-4fb4-8114-1d4acf850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938709-64CD-4098-863B-F94F7C3E3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Presentasjonsmal-v.0.0.7.potx</Template>
  <TotalTime>1715</TotalTime>
  <Words>442</Words>
  <Application>Microsoft Office PowerPoint</Application>
  <PresentationFormat>Skjermfremvisning (16:9)</PresentationFormat>
  <Paragraphs>78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</vt:lpstr>
      <vt:lpstr>Source Sans Pro Semibold</vt:lpstr>
      <vt:lpstr>Office-tema</vt:lpstr>
      <vt:lpstr>Ordfører i 88 dager  - Rett på jobb!  Samtale med Halden Rotary Klubb den 22. januar, 2024  </vt:lpstr>
      <vt:lpstr>I onde…</vt:lpstr>
      <vt:lpstr>… og gode dager</vt:lpstr>
      <vt:lpstr>PowerPoint-presentasjon</vt:lpstr>
      <vt:lpstr>Hvem er jeg?</vt:lpstr>
      <vt:lpstr>Utfordringen de neste fire årene</vt:lpstr>
      <vt:lpstr>Men på kort sikt…</vt:lpstr>
      <vt:lpstr>Samfunnsutvikling- og tilpasning</vt:lpstr>
      <vt:lpstr>Arbeidsplasser </vt:lpstr>
      <vt:lpstr>Vi skal få det til!</vt:lpstr>
      <vt:lpstr>De første refleksjonene: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the heck is the municipality?</dc:title>
  <dc:creator>Fredrik Holm</dc:creator>
  <cp:lastModifiedBy>Ove Aardal</cp:lastModifiedBy>
  <cp:revision>4</cp:revision>
  <dcterms:created xsi:type="dcterms:W3CDTF">2024-01-11T10:22:36Z</dcterms:created>
  <dcterms:modified xsi:type="dcterms:W3CDTF">2024-01-22T21:22:35Z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0x010100C790271DF77C744799B00CCA3384FE5C</vt:lpwstr>
  </property>
</Properties>
</file>